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MARKET RESEARCH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Modern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market research deck designed for marketplace operators presenting cohort, supply, and demand metrics. The Forest Sage palette is tuned for screen and print, and the modern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Modern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