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OKR REVIEW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OKR Review — Bold Sunset Coral Edition for Agency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bold okr review deck designed for creative and consulting agencies pitching prospective clients. The Sunset Coral palette is tuned for screen and print, and the bold layout system pre-paces the narrative so you can foc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Quarter Theme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quarter theme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Agency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New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new objectives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Agency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Proposed Key Results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proposed key results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Agency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Owners &amp; Cadence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owners &amp; cadence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Agency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OKR Review — Bold Sunset Coral Edition for Agency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Company-Level Objectives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Key Results Scorecard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What Worked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What Didn't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Lessons &amp; Adjustments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Cross-Team Dependencies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Quarter Theme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New Objectives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Proposed Key Results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Owners &amp; Cadence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period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Agency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Company-Level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company-level objectives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Agency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Key Results Scorecard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key results scorecard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Agency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What Worked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what worked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Agency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What Didn't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what didn't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Agency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Lessons &amp; Adjustments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lessons &amp; adjustments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Agency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Cross-Team 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cross-team dependencies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Agency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