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dev-tools founders pitching technical and infrastructure-savvy investors. The Sunset Coral palette is tuned for screen and print, and the bold layout system pre-paces the narrative so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