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FB923C"/>
                </a:solidFill>
                <a:latin typeface="Plus Jakarta Sans"/>
              </a:rPr>
              <a:t>OKR REVIEW  ·  BOLD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OKR Review — Bold Sunset Coral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bold okr review deck designed for edtech operators presenting to district administrators and curriculum buyers. The Sunset Coral palette is tuned for screen and print, and the bold layout system pre-paces the narrative</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FB923C"/>
                </a:solidFill>
                <a:latin typeface="Plus Jakarta Sans"/>
              </a:rPr>
              <a:t>8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08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Next Quarter Theme</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next quarter theme content.</a:t>
            </a:r>
          </a:p>
          <a:p>
            <a:r>
              <a:rPr sz="1200">
                <a:solidFill>
                  <a:srgbClr val="F97316"/>
                </a:solidFill>
              </a:rPr>
              <a:t>Themed for: OKR Review · Bold style · Sunset Coral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OKR Review — Bold Sunset Coral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Period</a:t>
            </a:r>
          </a:p>
        </p:txBody>
      </p:sp>
      <p:sp>
        <p:nvSpPr>
          <p:cNvPr id="6" name="Oval 5"/>
          <p:cNvSpPr/>
          <p:nvPr/>
        </p:nvSpPr>
        <p:spPr>
          <a:xfrm>
            <a:off x="612648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Company-Level Objectives</a:t>
            </a:r>
          </a:p>
        </p:txBody>
      </p:sp>
      <p:sp>
        <p:nvSpPr>
          <p:cNvPr id="8" name="Oval 7"/>
          <p:cNvSpPr/>
          <p:nvPr/>
        </p:nvSpPr>
        <p:spPr>
          <a:xfrm>
            <a:off x="73152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Key Results Scorecard</a:t>
            </a:r>
          </a:p>
        </p:txBody>
      </p:sp>
      <p:sp>
        <p:nvSpPr>
          <p:cNvPr id="10" name="Oval 9"/>
          <p:cNvSpPr/>
          <p:nvPr/>
        </p:nvSpPr>
        <p:spPr>
          <a:xfrm>
            <a:off x="612648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What Worked</a:t>
            </a:r>
          </a:p>
        </p:txBody>
      </p:sp>
      <p:sp>
        <p:nvSpPr>
          <p:cNvPr id="12" name="Oval 11"/>
          <p:cNvSpPr/>
          <p:nvPr/>
        </p:nvSpPr>
        <p:spPr>
          <a:xfrm>
            <a:off x="73152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What Didn't</a:t>
            </a:r>
          </a:p>
        </p:txBody>
      </p:sp>
      <p:sp>
        <p:nvSpPr>
          <p:cNvPr id="14" name="Oval 13"/>
          <p:cNvSpPr/>
          <p:nvPr/>
        </p:nvSpPr>
        <p:spPr>
          <a:xfrm>
            <a:off x="612648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Lessons &amp; Adjustments</a:t>
            </a:r>
          </a:p>
        </p:txBody>
      </p:sp>
      <p:sp>
        <p:nvSpPr>
          <p:cNvPr id="16" name="Oval 15"/>
          <p:cNvSpPr/>
          <p:nvPr/>
        </p:nvSpPr>
        <p:spPr>
          <a:xfrm>
            <a:off x="73152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Cross-Team Dependencies</a:t>
            </a:r>
          </a:p>
        </p:txBody>
      </p:sp>
      <p:sp>
        <p:nvSpPr>
          <p:cNvPr id="18" name="Oval 17"/>
          <p:cNvSpPr/>
          <p:nvPr/>
        </p:nvSpPr>
        <p:spPr>
          <a:xfrm>
            <a:off x="612648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Next Quarter Theme</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01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Period</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period content.</a:t>
            </a:r>
          </a:p>
          <a:p>
            <a:r>
              <a:rPr sz="1200">
                <a:solidFill>
                  <a:srgbClr val="F97316"/>
                </a:solidFill>
              </a:rPr>
              <a:t>Themed for: OKR Review · Bold style · Sunset Coral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02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Company-Level Objectives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company-level objectives content.</a:t>
            </a:r>
          </a:p>
          <a:p>
            <a:r>
              <a:rPr sz="1200">
                <a:solidFill>
                  <a:srgbClr val="F97316"/>
                </a:solidFill>
              </a:rPr>
              <a:t>Themed for: OKR Review · Bold style · Sunset Coral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03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Key Results Scorecard</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key results scorecard content.</a:t>
            </a:r>
          </a:p>
          <a:p>
            <a:r>
              <a:rPr sz="1200">
                <a:solidFill>
                  <a:srgbClr val="F97316"/>
                </a:solidFill>
              </a:rPr>
              <a:t>Themed for: OKR Review · Bold style · Sunset Coral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04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What Worked</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what worked content.</a:t>
            </a:r>
          </a:p>
          <a:p>
            <a:r>
              <a:rPr sz="1200">
                <a:solidFill>
                  <a:srgbClr val="F97316"/>
                </a:solidFill>
              </a:rPr>
              <a:t>Themed for: OKR Review · Bold style · Sunset Coral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05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What Didn't</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what didn't content.</a:t>
            </a:r>
          </a:p>
          <a:p>
            <a:r>
              <a:rPr sz="1200">
                <a:solidFill>
                  <a:srgbClr val="F97316"/>
                </a:solidFill>
              </a:rPr>
              <a:t>Themed for: OKR Review · Bold style · Sunset Coral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06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Lessons &amp; Adjustments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lessons &amp; adjustments content.</a:t>
            </a:r>
          </a:p>
          <a:p>
            <a:r>
              <a:rPr sz="1200">
                <a:solidFill>
                  <a:srgbClr val="F97316"/>
                </a:solidFill>
              </a:rPr>
              <a:t>Themed for: OKR Review · Bold style · Sunset Coral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07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Cross-Team Dependencies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cross-team dependencies content.</a:t>
            </a:r>
          </a:p>
          <a:p>
            <a:r>
              <a:rPr sz="1200">
                <a:solidFill>
                  <a:srgbClr val="F97316"/>
                </a:solidFill>
              </a:rPr>
              <a:t>Themed for: OKR Review · Bold style · Sunset Coral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