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OKR REVIEW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OKR Review — Bold Sunset Coral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okr review deck designed for fintech founders pitching regulated-industry investors. The Sunset Coral palette is tuned for screen and print, and the bold layout system pre-paces the narrative so you can focus on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Bold Sunset Coral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