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OKR REVIEW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OKR Review — Bold Sunset Coral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okr review deck designed for healthcare and life-sciences operators presenting to mixed clinical and commercial audiences. The Sunset Coral palette is tuned for screen and print, and the bold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watchouts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Bold Sunset Coral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Watchouts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OKR Review · Bold style · Sunset Coral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