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OKR REVIEW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OKR Review — Bold Sunset Coral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okr review deck designed for media, publishing, and creator-economy teams presenting to advertisers and partners. The Sunset Coral palette is tuned for screen and print, and the bold layout system pre-paces the 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owners &amp; cadence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watchouts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&amp; next steps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Bold Sunset Coral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