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OKR REVIEW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OKR Review — Corporate Midnight Violet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okr review deck designed for creative and consulting agencies pitching prospective clients. The Midnight Violet palette is tuned for screen and print, and the corporate layout system pre-paces the narrative 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proposed key results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owners &amp; cadence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watchouts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Agency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Decision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decision &amp; next steps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Agency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Corporate Midnight Violet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New Objectives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Decision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