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OKR REVIEW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OKR Review — Corporate Midnight Violet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corporate okr review deck designed for consumer brand teams presenting to retail buyers and brand partners. The Midnight Violet palette is tuned for screen and print, and the corporate layout system pre-paces the narra</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Next Quarter Theme</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next quarter theme content.</a:t>
            </a:r>
          </a:p>
          <a:p>
            <a:r>
              <a:rPr sz="1200">
                <a:solidFill>
                  <a:srgbClr val="A855F7"/>
                </a:solidFill>
              </a:rPr>
              <a:t>Themed for: OKR Review · Corporate style · Midnight Violet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New Objectives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new objectives content.</a:t>
            </a:r>
          </a:p>
          <a:p>
            <a:r>
              <a:rPr sz="1200">
                <a:solidFill>
                  <a:srgbClr val="A855F7"/>
                </a:solidFill>
              </a:rPr>
              <a:t>Themed for: OKR Review · Corporate style · Midnight Violet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Proposed Key Results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proposed key results content.</a:t>
            </a:r>
          </a:p>
          <a:p>
            <a:r>
              <a:rPr sz="1200">
                <a:solidFill>
                  <a:srgbClr val="A855F7"/>
                </a:solidFill>
              </a:rPr>
              <a:t>Themed for: OKR Review · Corporate style · Midnight Violet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Owners &amp; Cadence</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owners &amp; cadence content.</a:t>
            </a:r>
          </a:p>
          <a:p>
            <a:r>
              <a:rPr sz="1200">
                <a:solidFill>
                  <a:srgbClr val="A855F7"/>
                </a:solidFill>
              </a:rPr>
              <a:t>Themed for: OKR Review · Corporate style · Midnight Violet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Risks &amp; Watchouts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risks &amp; watchouts content.</a:t>
            </a:r>
          </a:p>
          <a:p>
            <a:r>
              <a:rPr sz="1200">
                <a:solidFill>
                  <a:srgbClr val="A855F7"/>
                </a:solidFill>
              </a:rPr>
              <a:t>Themed for: OKR Review · Corporate style · Midnight Violet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Decision &amp; Next Steps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decision &amp; next steps content.</a:t>
            </a:r>
          </a:p>
          <a:p>
            <a:r>
              <a:rPr sz="1200">
                <a:solidFill>
                  <a:srgbClr val="A855F7"/>
                </a:solidFill>
              </a:rPr>
              <a:t>Themed for: OKR Review · Corporate style · Midnight Violet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OKR Review — Corporate Midnight Violet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Period</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Company-Level Objectives</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Key Results Scorecard</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What Worked</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What Didn't</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Lessons &amp; Adjustments</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Cross-Team Dependencies</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Next Quarter Theme</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New Objectives</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Proposed Key Results</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Owners &amp; Cadence</a:t>
            </a:r>
          </a:p>
        </p:txBody>
      </p:sp>
      <p:sp>
        <p:nvSpPr>
          <p:cNvPr id="26" name="Oval 25"/>
          <p:cNvSpPr/>
          <p:nvPr/>
        </p:nvSpPr>
        <p:spPr>
          <a:xfrm>
            <a:off x="612648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4F4F5"/>
                </a:solidFill>
                <a:latin typeface="Plus Jakarta Sans"/>
              </a:rPr>
              <a:t>Risks &amp; Watchouts</a:t>
            </a:r>
          </a:p>
        </p:txBody>
      </p:sp>
      <p:sp>
        <p:nvSpPr>
          <p:cNvPr id="28" name="Oval 27"/>
          <p:cNvSpPr/>
          <p:nvPr/>
        </p:nvSpPr>
        <p:spPr>
          <a:xfrm>
            <a:off x="731520" y="51206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4F4F5"/>
                </a:solidFill>
                <a:latin typeface="Plus Jakarta Sans"/>
              </a:rPr>
              <a:t>Decision &amp; 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period content.</a:t>
            </a:r>
          </a:p>
          <a:p>
            <a:r>
              <a:rPr sz="1200">
                <a:solidFill>
                  <a:srgbClr val="A855F7"/>
                </a:solidFill>
              </a:rPr>
              <a:t>Themed for: OKR Review · Corporate style · Midnight Violet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Company-Level Objectives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company-level objectives content.</a:t>
            </a:r>
          </a:p>
          <a:p>
            <a:r>
              <a:rPr sz="1200">
                <a:solidFill>
                  <a:srgbClr val="A855F7"/>
                </a:solidFill>
              </a:rPr>
              <a:t>Themed for: OKR Review · Corporate style · Midnight Violet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Key Results Scorecard</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key results scorecard content.</a:t>
            </a:r>
          </a:p>
          <a:p>
            <a:r>
              <a:rPr sz="1200">
                <a:solidFill>
                  <a:srgbClr val="A855F7"/>
                </a:solidFill>
              </a:rPr>
              <a:t>Themed for: OKR Review · Corporate style · Midnight Violet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What Worked</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what worked content.</a:t>
            </a:r>
          </a:p>
          <a:p>
            <a:r>
              <a:rPr sz="1200">
                <a:solidFill>
                  <a:srgbClr val="A855F7"/>
                </a:solidFill>
              </a:rPr>
              <a:t>Themed for: OKR Review · Corporate style · Midnight Violet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What Didn't</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what didn't content.</a:t>
            </a:r>
          </a:p>
          <a:p>
            <a:r>
              <a:rPr sz="1200">
                <a:solidFill>
                  <a:srgbClr val="A855F7"/>
                </a:solidFill>
              </a:rPr>
              <a:t>Themed for: OKR Review · Corporate style · Midnight Violet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Lessons &amp; Adjustments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lessons &amp; adjustments content.</a:t>
            </a:r>
          </a:p>
          <a:p>
            <a:r>
              <a:rPr sz="1200">
                <a:solidFill>
                  <a:srgbClr val="A855F7"/>
                </a:solidFill>
              </a:rPr>
              <a:t>Themed for: OKR Review · Corporate style · Midnight Violet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Cross-Team Dependencies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cross-team dependencies content.</a:t>
            </a:r>
          </a:p>
          <a:p>
            <a:r>
              <a:rPr sz="1200">
                <a:solidFill>
                  <a:srgbClr val="A855F7"/>
                </a:solidFill>
              </a:rPr>
              <a:t>Themed for: OKR Review · Corporate style · Midnight Violet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