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OKR REVIEW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Corporate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okr review deck designed for DTC and e-commerce operators presenting to merchandising and supply-chain partners. The Midnight Violet palette is tuned for screen and print, and the corporate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Corporate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