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OKR REVIEW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OKR Review — Corporate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okr review deck designed for edtech operators presenting to district administrators and curriculum buyers. The Midnight Violet palette is tuned for screen and print, and the corporate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quarter theme content.</a:t>
            </a:r>
          </a:p>
          <a:p>
            <a:r>
              <a:rPr sz="1200">
                <a:solidFill>
                  <a:srgbClr val="A855F7"/>
                </a:solidFill>
              </a:rPr>
              <a:t>Themed for: OKR Review · Corporate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Corporate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Period</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Company-Level Objectives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Key Results Scorecard</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What Worked</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What Didn't</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Next Quarter Theme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period content.</a:t>
            </a:r>
          </a:p>
          <a:p>
            <a:r>
              <a:rPr sz="1200">
                <a:solidFill>
                  <a:srgbClr val="A855F7"/>
                </a:solidFill>
              </a:rPr>
              <a:t>Themed for: OKR Review · Corporate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company-level objectives content.</a:t>
            </a:r>
          </a:p>
          <a:p>
            <a:r>
              <a:rPr sz="1200">
                <a:solidFill>
                  <a:srgbClr val="A855F7"/>
                </a:solidFill>
              </a:rPr>
              <a:t>Themed for: OKR Review · Corporate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key results scorecard content.</a:t>
            </a:r>
          </a:p>
          <a:p>
            <a:r>
              <a:rPr sz="1200">
                <a:solidFill>
                  <a:srgbClr val="A855F7"/>
                </a:solidFill>
              </a:rPr>
              <a:t>Themed for: OKR Review · Corporate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what worked content.</a:t>
            </a:r>
          </a:p>
          <a:p>
            <a:r>
              <a:rPr sz="1200">
                <a:solidFill>
                  <a:srgbClr val="A855F7"/>
                </a:solidFill>
              </a:rPr>
              <a:t>Themed for: OKR Review · Corporate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what didn't content.</a:t>
            </a:r>
          </a:p>
          <a:p>
            <a:r>
              <a:rPr sz="1200">
                <a:solidFill>
                  <a:srgbClr val="A855F7"/>
                </a:solidFill>
              </a:rPr>
              <a:t>Themed for: OKR Review · Corporate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lessons &amp; adjustments content.</a:t>
            </a:r>
          </a:p>
          <a:p>
            <a:r>
              <a:rPr sz="1200">
                <a:solidFill>
                  <a:srgbClr val="A855F7"/>
                </a:solidFill>
              </a:rPr>
              <a:t>Themed for: OKR Review · Corporate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cross-team dependencies content.</a:t>
            </a:r>
          </a:p>
          <a:p>
            <a:r>
              <a:rPr sz="1200">
                <a:solidFill>
                  <a:srgbClr val="A855F7"/>
                </a:solidFill>
              </a:rPr>
              <a:t>Themed for: OKR Review · Corporate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