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OKR REVIEW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OKR Review — Corporate Midnight Violet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okr review deck designed for enterprise teams presenting to C-suite stakeholders. The Midnight Violet palette is tuned for screen and print, and the corporate layout system pre-paces the narrative so you can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Enterprise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Corporate Midnight Violet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OKR Review · Corporate style · Midnight Violet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