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OKR REVIEW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OKR Review — Corporate Midnight Violet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okr review deck designed for media, publishing, and creator-economy teams presenting to advertisers and partners. The Midnight Violet palette is tuned for screen and print, and the corporate layout system 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Corporate Midnight Violet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