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OKR REVIEW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OKR Review — Corporate Midnight Violet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okr review deck designed for B2B SaaS founders and revenue leaders. The Midnight Violet palette is tuned for screen and print, and the corporate layout system pre-paces the narrative so you can focus on the 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next quarter theme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New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new objectives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SaaS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proposed key results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SaaS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owners &amp; cadence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SaaS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watchouts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SaaS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Decision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decision &amp; next steps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SaaS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OKR Review — Corporate Midnight Violet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What Worked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What Didn't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New Objectives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Decision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company-level objectives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key results scorecard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What Worked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what worked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Didn't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what didn't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lessons &amp; adjustments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cross-team dependencies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