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climate-tech founders presenting to specialist climate funds. The Royal Indigo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