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OKR REVIEW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OKR Review — Editorial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okr review deck designed for consumer brand teams presenting to retail buyers and brand partners. The Royal Indigo palette is tuned for screen and print, and the editorial layout system pre-paces the narrativ</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next quarter theme content.</a:t>
            </a:r>
          </a:p>
          <a:p>
            <a:r>
              <a:rPr sz="1200">
                <a:solidFill>
                  <a:srgbClr val="6366F1"/>
                </a:solidFill>
              </a:rPr>
              <a:t>Themed for: OKR Review · Editorial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New Objectives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new objectives content.</a:t>
            </a:r>
          </a:p>
          <a:p>
            <a:r>
              <a:rPr sz="1200">
                <a:solidFill>
                  <a:srgbClr val="6366F1"/>
                </a:solidFill>
              </a:rPr>
              <a:t>Themed for: OKR Review · Editorial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Proposed Key Results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proposed key results content.</a:t>
            </a:r>
          </a:p>
          <a:p>
            <a:r>
              <a:rPr sz="1200">
                <a:solidFill>
                  <a:srgbClr val="6366F1"/>
                </a:solidFill>
              </a:rPr>
              <a:t>Themed for: OKR Review · Editorial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Owners &amp; Cadence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owners &amp; cadence content.</a:t>
            </a:r>
          </a:p>
          <a:p>
            <a:r>
              <a:rPr sz="1200">
                <a:solidFill>
                  <a:srgbClr val="6366F1"/>
                </a:solidFill>
              </a:rPr>
              <a:t>Themed for: OKR Review · Editorial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 &amp; Watchouts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watchouts content.</a:t>
            </a:r>
          </a:p>
          <a:p>
            <a:r>
              <a:rPr sz="1200">
                <a:solidFill>
                  <a:srgbClr val="6366F1"/>
                </a:solidFill>
              </a:rPr>
              <a:t>Themed for: OKR Review · Editorial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Decision &amp; 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decision &amp; next steps content.</a:t>
            </a:r>
          </a:p>
          <a:p>
            <a:r>
              <a:rPr sz="1200">
                <a:solidFill>
                  <a:srgbClr val="6366F1"/>
                </a:solidFill>
              </a:rPr>
              <a:t>Themed for: OKR Review · Editorial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Editorial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Period</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Company-Level Objectives</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Key Results Scorecard</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What Worked</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What Didn't</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Next Quarter Theme</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New Objectives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Proposed Key Results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Owners &amp; Cadence</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Risks &amp; Watchouts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Decision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period content.</a:t>
            </a:r>
          </a:p>
          <a:p>
            <a:r>
              <a:rPr sz="1200">
                <a:solidFill>
                  <a:srgbClr val="6366F1"/>
                </a:solidFill>
              </a:rPr>
              <a:t>Themed for: OKR Review · Editorial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company-level objectives content.</a:t>
            </a:r>
          </a:p>
          <a:p>
            <a:r>
              <a:rPr sz="1200">
                <a:solidFill>
                  <a:srgbClr val="6366F1"/>
                </a:solidFill>
              </a:rPr>
              <a:t>Themed for: OKR Review · Editorial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key results scorecard content.</a:t>
            </a:r>
          </a:p>
          <a:p>
            <a:r>
              <a:rPr sz="1200">
                <a:solidFill>
                  <a:srgbClr val="6366F1"/>
                </a:solidFill>
              </a:rPr>
              <a:t>Themed for: OKR Review · Editorial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what worked content.</a:t>
            </a:r>
          </a:p>
          <a:p>
            <a:r>
              <a:rPr sz="1200">
                <a:solidFill>
                  <a:srgbClr val="6366F1"/>
                </a:solidFill>
              </a:rPr>
              <a:t>Themed for: OKR Review · Editorial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what didn't content.</a:t>
            </a:r>
          </a:p>
          <a:p>
            <a:r>
              <a:rPr sz="1200">
                <a:solidFill>
                  <a:srgbClr val="6366F1"/>
                </a:solidFill>
              </a:rPr>
              <a:t>Themed for: OKR Review · Editorial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lessons &amp; adjustments content.</a:t>
            </a:r>
          </a:p>
          <a:p>
            <a:r>
              <a:rPr sz="1200">
                <a:solidFill>
                  <a:srgbClr val="6366F1"/>
                </a:solidFill>
              </a:rPr>
              <a:t>Themed for: OKR Review · Editorial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cross-team dependencies content.</a:t>
            </a:r>
          </a:p>
          <a:p>
            <a:r>
              <a:rPr sz="1200">
                <a:solidFill>
                  <a:srgbClr val="6366F1"/>
                </a:solidFill>
              </a:rPr>
              <a:t>Themed for: OKR Review · Editorial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