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OKR REVIEW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OKR Review — Editorial Royal Indigo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okr review deck designed for marketplace operators presenting cohort, supply, and demand metrics. The Royal Indigo palette is tuned for screen and print, and the editorial layout system pre-paces the narrativ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quarter theme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New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new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proposed key results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Owners &amp; Cadence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owners &amp; cadence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OKR Review — Editorial Royal Indigo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Didn't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Quarter Theme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New Objectives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Proposed Key Results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Owners &amp; Cadence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Company-Level Objectives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company-level objectives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Results Scorecard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results scorecard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What Worked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worked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Didn't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didn't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Lessons &amp; Adjustments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lessons &amp; adjustments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Cross-Team 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cross-team dependencies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OKR Review · Editorial style · Royal Indigo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