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OKR REVIEW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OKR Review — Editorial Royal Indigo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okr review deck designed for media, publishing, and creator-economy teams presenting to advertisers and partners. The Royal Indigo palette is tuned for screen and print, and the editorial layout system pre-pa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&amp; next steps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Editorial Royal Indigo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