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OKR REVIEW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OKR Review — Editorial Royal Indigo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okr review deck designed for B2B SaaS founders and revenue leaders. The Royal Indigo palette is tuned for screen and print, and the editorial layout system pre-paces the narrative so you can focus on the mess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Editorial Royal Indigo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Quarter Theme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