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73737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F1F1F"/>
                </a:solidFill>
                <a:latin typeface="Plus Jakarta Sans"/>
              </a:rPr>
              <a:t>OKR REVIEW  ·  MINIMALIST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OKR Review — Minimalist Monochrome Ink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minimalist okr review deck designed for consumer brand teams presenting to retail buyers and brand partners. The Monochrome Ink palette is tuned for screen and print, and the minimalist layout system pre-paces the narr</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F1F1F"/>
                </a:solidFill>
                <a:latin typeface="Plus Jakarta Sans"/>
              </a:rPr>
              <a:t>13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08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Next Quarter Theme</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next quarter theme content.</a:t>
            </a:r>
          </a:p>
          <a:p>
            <a:r>
              <a:rPr sz="1200">
                <a:solidFill>
                  <a:srgbClr val="737373"/>
                </a:solidFill>
              </a:rPr>
              <a:t>Themed for: OKR Review · Minimalist style · Monochrome Ink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09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New Objectives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new objectives content.</a:t>
            </a:r>
          </a:p>
          <a:p>
            <a:r>
              <a:rPr sz="1200">
                <a:solidFill>
                  <a:srgbClr val="737373"/>
                </a:solidFill>
              </a:rPr>
              <a:t>Themed for: OKR Review · Minimalist style · Monochrome Ink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10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Proposed Key Results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proposed key results content.</a:t>
            </a:r>
          </a:p>
          <a:p>
            <a:r>
              <a:rPr sz="1200">
                <a:solidFill>
                  <a:srgbClr val="737373"/>
                </a:solidFill>
              </a:rPr>
              <a:t>Themed for: OKR Review · Minimalist style · Monochrome Ink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Owners &amp; Cadence</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owners &amp; cadence content.</a:t>
            </a:r>
          </a:p>
          <a:p>
            <a:r>
              <a:rPr sz="1200">
                <a:solidFill>
                  <a:srgbClr val="737373"/>
                </a:solidFill>
              </a:rPr>
              <a:t>Themed for: OKR Review · Minimalist style · Monochrome Ink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Risks &amp; Watchouts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risks &amp; watchouts content.</a:t>
            </a:r>
          </a:p>
          <a:p>
            <a:r>
              <a:rPr sz="1200">
                <a:solidFill>
                  <a:srgbClr val="737373"/>
                </a:solidFill>
              </a:rPr>
              <a:t>Themed for: OKR Review · Minimalist style · Monochrome Ink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Decision &amp; Next Steps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decision &amp; next steps content.</a:t>
            </a:r>
          </a:p>
          <a:p>
            <a:r>
              <a:rPr sz="1200">
                <a:solidFill>
                  <a:srgbClr val="737373"/>
                </a:solidFill>
              </a:rPr>
              <a:t>Themed for: OKR Review · Minimalist style · Monochrome Ink · Consumer Brand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7373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OKR Review — Minimalist Monochrome Ink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5F5F4"/>
                </a:solidFill>
                <a:latin typeface="Plus Jakarta Sans"/>
              </a:rPr>
              <a:t>Agenda</a:t>
            </a:r>
          </a:p>
        </p:txBody>
      </p:sp>
      <p:sp>
        <p:nvSpPr>
          <p:cNvPr id="4" name="Oval 3"/>
          <p:cNvSpPr/>
          <p:nvPr/>
        </p:nvSpPr>
        <p:spPr>
          <a:xfrm>
            <a:off x="73152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5F5F4"/>
                </a:solidFill>
                <a:latin typeface="Plus Jakarta Sans"/>
              </a:rPr>
              <a:t>Cover &amp; Period</a:t>
            </a:r>
          </a:p>
        </p:txBody>
      </p:sp>
      <p:sp>
        <p:nvSpPr>
          <p:cNvPr id="6" name="Oval 5"/>
          <p:cNvSpPr/>
          <p:nvPr/>
        </p:nvSpPr>
        <p:spPr>
          <a:xfrm>
            <a:off x="612648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5F5F4"/>
                </a:solidFill>
                <a:latin typeface="Plus Jakarta Sans"/>
              </a:rPr>
              <a:t>Company-Level Objectives</a:t>
            </a:r>
          </a:p>
        </p:txBody>
      </p:sp>
      <p:sp>
        <p:nvSpPr>
          <p:cNvPr id="8" name="Oval 7"/>
          <p:cNvSpPr/>
          <p:nvPr/>
        </p:nvSpPr>
        <p:spPr>
          <a:xfrm>
            <a:off x="73152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5F5F4"/>
                </a:solidFill>
                <a:latin typeface="Plus Jakarta Sans"/>
              </a:rPr>
              <a:t>Key Results Scorecard</a:t>
            </a:r>
          </a:p>
        </p:txBody>
      </p:sp>
      <p:sp>
        <p:nvSpPr>
          <p:cNvPr id="10" name="Oval 9"/>
          <p:cNvSpPr/>
          <p:nvPr/>
        </p:nvSpPr>
        <p:spPr>
          <a:xfrm>
            <a:off x="612648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5F5F4"/>
                </a:solidFill>
                <a:latin typeface="Plus Jakarta Sans"/>
              </a:rPr>
              <a:t>What Worked</a:t>
            </a:r>
          </a:p>
        </p:txBody>
      </p:sp>
      <p:sp>
        <p:nvSpPr>
          <p:cNvPr id="12" name="Oval 11"/>
          <p:cNvSpPr/>
          <p:nvPr/>
        </p:nvSpPr>
        <p:spPr>
          <a:xfrm>
            <a:off x="73152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5F5F4"/>
                </a:solidFill>
                <a:latin typeface="Plus Jakarta Sans"/>
              </a:rPr>
              <a:t>What Didn't</a:t>
            </a:r>
          </a:p>
        </p:txBody>
      </p:sp>
      <p:sp>
        <p:nvSpPr>
          <p:cNvPr id="14" name="Oval 13"/>
          <p:cNvSpPr/>
          <p:nvPr/>
        </p:nvSpPr>
        <p:spPr>
          <a:xfrm>
            <a:off x="612648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5F5F4"/>
                </a:solidFill>
                <a:latin typeface="Plus Jakarta Sans"/>
              </a:rPr>
              <a:t>Lessons &amp; Adjustments</a:t>
            </a:r>
          </a:p>
        </p:txBody>
      </p:sp>
      <p:sp>
        <p:nvSpPr>
          <p:cNvPr id="16" name="Oval 15"/>
          <p:cNvSpPr/>
          <p:nvPr/>
        </p:nvSpPr>
        <p:spPr>
          <a:xfrm>
            <a:off x="73152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5F5F4"/>
                </a:solidFill>
                <a:latin typeface="Plus Jakarta Sans"/>
              </a:rPr>
              <a:t>Cross-Team Dependencies</a:t>
            </a:r>
          </a:p>
        </p:txBody>
      </p:sp>
      <p:sp>
        <p:nvSpPr>
          <p:cNvPr id="18" name="Oval 17"/>
          <p:cNvSpPr/>
          <p:nvPr/>
        </p:nvSpPr>
        <p:spPr>
          <a:xfrm>
            <a:off x="612648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5F5F4"/>
                </a:solidFill>
                <a:latin typeface="Plus Jakarta Sans"/>
              </a:rPr>
              <a:t>Next Quarter Theme</a:t>
            </a:r>
          </a:p>
        </p:txBody>
      </p:sp>
      <p:sp>
        <p:nvSpPr>
          <p:cNvPr id="20" name="Oval 19"/>
          <p:cNvSpPr/>
          <p:nvPr/>
        </p:nvSpPr>
        <p:spPr>
          <a:xfrm>
            <a:off x="731520" y="384048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5F5F4"/>
                </a:solidFill>
                <a:latin typeface="Plus Jakarta Sans"/>
              </a:rPr>
              <a:t>New Objectives</a:t>
            </a:r>
          </a:p>
        </p:txBody>
      </p:sp>
      <p:sp>
        <p:nvSpPr>
          <p:cNvPr id="22" name="Oval 21"/>
          <p:cNvSpPr/>
          <p:nvPr/>
        </p:nvSpPr>
        <p:spPr>
          <a:xfrm>
            <a:off x="6126480" y="384048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5F5F4"/>
                </a:solidFill>
                <a:latin typeface="Plus Jakarta Sans"/>
              </a:rPr>
              <a:t>Proposed Key Results</a:t>
            </a:r>
          </a:p>
        </p:txBody>
      </p:sp>
      <p:sp>
        <p:nvSpPr>
          <p:cNvPr id="24" name="Oval 23"/>
          <p:cNvSpPr/>
          <p:nvPr/>
        </p:nvSpPr>
        <p:spPr>
          <a:xfrm>
            <a:off x="731520" y="44805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5F5F4"/>
                </a:solidFill>
                <a:latin typeface="Plus Jakarta Sans"/>
              </a:rPr>
              <a:t>Owners &amp; Cadence</a:t>
            </a:r>
          </a:p>
        </p:txBody>
      </p:sp>
      <p:sp>
        <p:nvSpPr>
          <p:cNvPr id="26" name="Oval 25"/>
          <p:cNvSpPr/>
          <p:nvPr/>
        </p:nvSpPr>
        <p:spPr>
          <a:xfrm>
            <a:off x="6126480" y="44805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5F5F4"/>
                </a:solidFill>
                <a:latin typeface="Plus Jakarta Sans"/>
              </a:rPr>
              <a:t>Risks &amp; Watchouts</a:t>
            </a:r>
          </a:p>
        </p:txBody>
      </p:sp>
      <p:sp>
        <p:nvSpPr>
          <p:cNvPr id="28" name="Oval 27"/>
          <p:cNvSpPr/>
          <p:nvPr/>
        </p:nvSpPr>
        <p:spPr>
          <a:xfrm>
            <a:off x="731520" y="51206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F5F5F4"/>
                </a:solidFill>
                <a:latin typeface="Plus Jakarta Sans"/>
              </a:rPr>
              <a:t>Decision &amp; Next Steps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Period</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cover &amp; period content.</a:t>
            </a:r>
          </a:p>
          <a:p>
            <a:r>
              <a:rPr sz="1200">
                <a:solidFill>
                  <a:srgbClr val="737373"/>
                </a:solidFill>
              </a:rPr>
              <a:t>Themed for: OKR Review · Minimalist style · Monochrome Ink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Company-Level Objectives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company-level objectives content.</a:t>
            </a:r>
          </a:p>
          <a:p>
            <a:r>
              <a:rPr sz="1200">
                <a:solidFill>
                  <a:srgbClr val="737373"/>
                </a:solidFill>
              </a:rPr>
              <a:t>Themed for: OKR Review · Minimalist style · Monochrome Ink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Key Results Scorecard</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key results scorecard content.</a:t>
            </a:r>
          </a:p>
          <a:p>
            <a:r>
              <a:rPr sz="1200">
                <a:solidFill>
                  <a:srgbClr val="737373"/>
                </a:solidFill>
              </a:rPr>
              <a:t>Themed for: OKR Review · Minimalist style · Monochrome Ink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04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What Worked</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what worked content.</a:t>
            </a:r>
          </a:p>
          <a:p>
            <a:r>
              <a:rPr sz="1200">
                <a:solidFill>
                  <a:srgbClr val="737373"/>
                </a:solidFill>
              </a:rPr>
              <a:t>Themed for: OKR Review · Minimalist style · Monochrome Ink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05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What Didn't</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what didn't content.</a:t>
            </a:r>
          </a:p>
          <a:p>
            <a:r>
              <a:rPr sz="1200">
                <a:solidFill>
                  <a:srgbClr val="737373"/>
                </a:solidFill>
              </a:rPr>
              <a:t>Themed for: OKR Review · Minimalist style · Monochrome Ink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06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Lessons &amp; Adjustments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lessons &amp; adjustments content.</a:t>
            </a:r>
          </a:p>
          <a:p>
            <a:r>
              <a:rPr sz="1200">
                <a:solidFill>
                  <a:srgbClr val="737373"/>
                </a:solidFill>
              </a:rPr>
              <a:t>Themed for: OKR Review · Minimalist style · Monochrome Ink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07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Cross-Team Dependencies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cross-team dependencies content.</a:t>
            </a:r>
          </a:p>
          <a:p>
            <a:r>
              <a:rPr sz="1200">
                <a:solidFill>
                  <a:srgbClr val="737373"/>
                </a:solidFill>
              </a:rPr>
              <a:t>Themed for: OKR Review · Minimalist style · Monochrome Ink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