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OKR REVIEW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Minimalist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okr review deck designed for enterprise teams presenting to C-suite stakeholders. The Monochrome Ink palette is tuned for screen and print, and the minimalist layout system pre-paces the narrative so you 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Minimalist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Watchouts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OKR Review · Minimalist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