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OKR REVIEW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Minimalist Monochrome Ink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okr review deck designed for fintech founders pitching regulated-industry investors. The Monochrome Ink palette is tuned for screen and print, and the minimalist layout system pre-paces the narrative so you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Minimalist Monochrome Ink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