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OKR REVIEW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OKR Review — Minimalist Monochrome Ink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okr review deck designed for healthcare and life-sciences operators presenting to mixed clinical and commercial audiences. The Monochrome Ink palette is tuned for screen and print, and the minimalist layout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proposed key results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Minimalist Monochrome Ink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New Objectives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Proposed Key Results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