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OKR REVIEW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Minimalist Monochrome Ink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okr review deck designed for marketplace operators presenting cohort, supply, and demand metrics. The Monochrome Ink palette is tuned for screen and print, and the minimalist layout system pre-paces the narr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Minimalist Monochrome Ink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Owners &amp; Cadence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