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OKR REVIEW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Minimalist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okr review deck designed for B2B SaaS founders and revenue leaders. The Monochrome Ink palette is tuned for screen and print, and the minimalist layout system pre-paces the narrative so you can focus on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Minimalist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