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OKR REVIEW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Modern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okr review deck designed for creative and consulting agencies pitching prospective clients. The Forest Sage palette is tuned for screen and print, and the modern layout system pre-paces the narrative so you can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Agency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Modern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OKR Review · Modern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