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OKR REVIEW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OKR Review — Modern Forest Sage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modern okr review deck designed for climate-tech founders presenting to specialist climate funds. The Forest Sage palette is tuned for screen and print, and the modern layout system pre-paces the narrative so you can f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quarter theme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New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new objectives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proposed key results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owners &amp; cadence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Climate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watchouts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Climate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&amp; 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&amp; next steps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Climate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OKR Review — Modern Forest Sage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What Worked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What Didn't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New Objectives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&amp;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company-level objectives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key results scorecard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What Worked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what worked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What Didn't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what didn't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lessons &amp; adjustments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cross-team dependencies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