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OKR REVIEW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OKR Review — Modern Forest Sage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okr review deck designed for dev-tools founders pitching technical and infrastructure-savvy investors. The Forest Sage palette is tuned for screen and print, and the modern layout system pre-paces the narrative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Modern Forest Sage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