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OKR REVIEW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OKR Review — Modern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okr review deck designed for edtech operators presenting to district administrators and curriculum buyers. The Forest Sage palette is tuned for screen and print, and the modern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theme content.</a:t>
            </a:r>
          </a:p>
          <a:p>
            <a:r>
              <a:rPr sz="1200">
                <a:solidFill>
                  <a:srgbClr val="065F46"/>
                </a:solidFill>
              </a:rPr>
              <a:t>Themed for: OKR Review · Modern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new objectives content.</a:t>
            </a:r>
          </a:p>
          <a:p>
            <a:r>
              <a:rPr sz="1200">
                <a:solidFill>
                  <a:srgbClr val="065F46"/>
                </a:solidFill>
              </a:rPr>
              <a:t>Themed for: OKR Review · Modern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key results content.</a:t>
            </a:r>
          </a:p>
          <a:p>
            <a:r>
              <a:rPr sz="1200">
                <a:solidFill>
                  <a:srgbClr val="065F46"/>
                </a:solidFill>
              </a:rPr>
              <a:t>Themed for: OKR Review · Modern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owners &amp; cadence content.</a:t>
            </a:r>
          </a:p>
          <a:p>
            <a:r>
              <a:rPr sz="1200">
                <a:solidFill>
                  <a:srgbClr val="065F46"/>
                </a:solidFill>
              </a:rPr>
              <a:t>Themed for: OKR Review · Modern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watchouts content.</a:t>
            </a:r>
          </a:p>
          <a:p>
            <a:r>
              <a:rPr sz="1200">
                <a:solidFill>
                  <a:srgbClr val="065F46"/>
                </a:solidFill>
              </a:rPr>
              <a:t>Themed for: OKR Review · Modern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&amp; next steps content.</a:t>
            </a:r>
          </a:p>
          <a:p>
            <a:r>
              <a:rPr sz="1200">
                <a:solidFill>
                  <a:srgbClr val="065F46"/>
                </a:solidFill>
              </a:rPr>
              <a:t>Themed for: OKR Review · Modern style · Forest Sage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Modern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Company-Level Objectives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Results Scorecard</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What Worked</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What Didn't</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Next Quarter Theme</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New Objectives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Proposed Key Results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Owners &amp; Cadence</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Risks &amp; Watchouts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065F46"/>
                </a:solidFill>
              </a:rPr>
              <a:t>Themed for: OKR Review · Modern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company-level objectives content.</a:t>
            </a:r>
          </a:p>
          <a:p>
            <a:r>
              <a:rPr sz="1200">
                <a:solidFill>
                  <a:srgbClr val="065F46"/>
                </a:solidFill>
              </a:rPr>
              <a:t>Themed for: OKR Review · Modern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results scorecard content.</a:t>
            </a:r>
          </a:p>
          <a:p>
            <a:r>
              <a:rPr sz="1200">
                <a:solidFill>
                  <a:srgbClr val="065F46"/>
                </a:solidFill>
              </a:rPr>
              <a:t>Themed for: OKR Review · Modern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worked content.</a:t>
            </a:r>
          </a:p>
          <a:p>
            <a:r>
              <a:rPr sz="1200">
                <a:solidFill>
                  <a:srgbClr val="065F46"/>
                </a:solidFill>
              </a:rPr>
              <a:t>Themed for: OKR Review · Modern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didn't content.</a:t>
            </a:r>
          </a:p>
          <a:p>
            <a:r>
              <a:rPr sz="1200">
                <a:solidFill>
                  <a:srgbClr val="065F46"/>
                </a:solidFill>
              </a:rPr>
              <a:t>Themed for: OKR Review · Modern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lessons &amp; adjustments content.</a:t>
            </a:r>
          </a:p>
          <a:p>
            <a:r>
              <a:rPr sz="1200">
                <a:solidFill>
                  <a:srgbClr val="065F46"/>
                </a:solidFill>
              </a:rPr>
              <a:t>Themed for: OKR Review · Modern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cross-team dependencies content.</a:t>
            </a:r>
          </a:p>
          <a:p>
            <a:r>
              <a:rPr sz="1200">
                <a:solidFill>
                  <a:srgbClr val="065F46"/>
                </a:solidFill>
              </a:rPr>
              <a:t>Themed for: OKR Review · Modern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