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ONE-PAGER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Bold Sunset Coral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one-pager deck designed for creative and consulting agencies pitching prospective clients. The Sunset Coral palette is tuned for screen and print, and the bold layout system pre-paces the narrative so you can focu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Bold Sunset Coral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