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ONE-PAGER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One-Pager — Bold Sunset Coral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one-pager deck designed for DTC and e-commerce operators presenting to merchandising and supply-chain partners. The Sunset Coral palette is tuned for screen and print, and the bold layout system pre-paces the narr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Bold Sunset Coral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