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ONE-PAGER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One-Pager — Bold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one-pager deck designed for enterprise teams presenting to C-suite stakeholders. The Sunset Coral palette is tuned for screen and print, and the bold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Bold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F97316"/>
                </a:solidFill>
              </a:rPr>
              <a:t>Themed for: One-Pager · Bold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