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F973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FB923C"/>
                </a:solidFill>
                <a:latin typeface="Plus Jakarta Sans"/>
              </a:rPr>
              <a:t>ONE-PAGER  ·  BOLD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1F2937"/>
                </a:solidFill>
                <a:latin typeface="Plus Jakarta Sans"/>
              </a:rPr>
              <a:t>One-Pager — Bold Sunset Coral Edition for Fintech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F2937"/>
                </a:solidFill>
                <a:latin typeface="Plus Jakarta Sans"/>
              </a:rPr>
              <a:t>A bold one-pager deck designed for fintech founders pitching regulated-industry investors. The Sunset Coral palette is tuned for screen and print, and the bold layout system pre-paces the narrative so you can focus on th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7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9731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One-Pager — Bold Sunset Coral Edition for Fintech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2937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Cover &amp; Headline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Problem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Solution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Traction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Business Model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Team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Ask &amp; Contact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01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Cover &amp; Headline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cover &amp; headline content.</a:t>
            </a:r>
          </a:p>
          <a:p>
            <a:r>
              <a:rPr sz="1200">
                <a:solidFill>
                  <a:srgbClr val="F97316"/>
                </a:solidFill>
              </a:rPr>
              <a:t>Themed for: One-Pager · Bold style · Sunset Coral · Fintech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02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Problem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problem content.</a:t>
            </a:r>
          </a:p>
          <a:p>
            <a:r>
              <a:rPr sz="1200">
                <a:solidFill>
                  <a:srgbClr val="F97316"/>
                </a:solidFill>
              </a:rPr>
              <a:t>Themed for: One-Pager · Bold style · Sunset Coral · Fintech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03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Solution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solution content.</a:t>
            </a:r>
          </a:p>
          <a:p>
            <a:r>
              <a:rPr sz="1200">
                <a:solidFill>
                  <a:srgbClr val="F97316"/>
                </a:solidFill>
              </a:rPr>
              <a:t>Themed for: One-Pager · Bold style · Sunset Coral · Fintech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04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Traction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traction content.</a:t>
            </a:r>
          </a:p>
          <a:p>
            <a:r>
              <a:rPr sz="1200">
                <a:solidFill>
                  <a:srgbClr val="F97316"/>
                </a:solidFill>
              </a:rPr>
              <a:t>Themed for: One-Pager · Bold style · Sunset Coral · Fintech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05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Business Model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business model content.</a:t>
            </a:r>
          </a:p>
          <a:p>
            <a:r>
              <a:rPr sz="1200">
                <a:solidFill>
                  <a:srgbClr val="F97316"/>
                </a:solidFill>
              </a:rPr>
              <a:t>Themed for: One-Pager · Bold style · Sunset Coral · Fintech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06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Team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team content.</a:t>
            </a:r>
          </a:p>
          <a:p>
            <a:r>
              <a:rPr sz="1200">
                <a:solidFill>
                  <a:srgbClr val="F97316"/>
                </a:solidFill>
              </a:rPr>
              <a:t>Themed for: One-Pager · Bold style · Sunset Coral · Fintech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07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Ask &amp; Contact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ask &amp; contact content.</a:t>
            </a:r>
          </a:p>
          <a:p>
            <a:r>
              <a:rPr sz="1200">
                <a:solidFill>
                  <a:srgbClr val="F97316"/>
                </a:solidFill>
              </a:rPr>
              <a:t>Themed for: One-Pager · Bold style · Sunset Coral · Fintech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