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ONE-PAGER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One-Pager — Bold Sunset Coral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one-pager deck designed for B2B SaaS founders and revenue leaders. The Sunset Coral palette is tuned for screen and print, and the bold layout system pre-paces the narrative so you can focus on the message instead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One-Pager — Bold Sunset Coral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Traction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Ask &amp; Contact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headline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traction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Ask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ask &amp; contact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