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creative and consulting agencies pitching prospective clients. The Midnight Violet palette is tuned for screen and print, and the corporate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