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Consumer Brand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consumer brand teams presenting to retail buyers and brand partners. The Midnight Violet palette is tuned for screen and print, and the corporate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Consumer Brand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Consumer Brand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Consumer Brand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Consumer Brand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Consumer Brand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Consumer Brand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Consumer Brand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Consumer Brand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