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ONE-PAGER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Corporate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one-pager deck designed for dev-tools founders pitching technical and infrastructure-savvy investors. The Midnight Violet palette is tuned for screen and print, and the corporate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Corporate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