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ONE-PAGER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One-Pager — Corporate Midnight Violet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one-pager deck designed for DTC and e-commerce operators presenting to merchandising and supply-chain partners. The Midnight Violet palette is tuned for screen and print, and the corporate layout system pre-p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Corporate Midnight Violet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A855F7"/>
                </a:solidFill>
              </a:rPr>
              <a:t>Themed for: One-Pager · Corporate style · Midnight Violet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