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ONE-PAGER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Editorial Royal Indigo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one-pager deck designed for dev-tools founders pitching technical and infrastructure-savvy investors. The Royal Indigo palette is tuned for screen and print, and the editorial layout system pre-paces the narr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Editorial Royal Indigo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