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edtech operators presenting to district administrators and curriculum buyers. The Royal Indigo palette is tuned for screen and print, and the editorial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