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ONE-PAGER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Editorial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one-pager deck designed for fintech founders pitching regulated-industry investors. The Royal Indigo palette is tuned for screen and print, and the editorial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Editorial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