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ONE-PAGER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Editorial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one-pager deck designed for marketplace operators presenting cohort, supply, and demand metrics. The Royal Indigo palette is tuned for screen and print, and the editorial layout system pre-paces the narrative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Editorial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6366F1"/>
                </a:solidFill>
              </a:rPr>
              <a:t>Themed for: One-Pager · Editorial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