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ONE-PAGER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Editorial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one-pager deck designed for media, publishing, and creator-economy teams presenting to advertisers and partners. The Royal Indigo palette is tuned for screen and print, and the editorial layout system pre-pac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Editorial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