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ONE-PAGER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One-Pager — Editorial Royal Indigo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one-pager deck designed for B2B SaaS founders and revenue leaders. The Royal Indigo palette is tuned for screen and print, and the editorial layout system pre-paces the narrative so you can focus on the messa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Editorial Royal Indigo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