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climate-tech founders presenting to specialist climate funds. The Monochrome Ink palette is tuned for screen and print, and the minimalist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