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ONE-PAGER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Minimalist Monochrome Ink Edition for Consumer Brand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one-pager deck designed for consumer brand teams presenting to retail buyers and brand partners. The Monochrome Ink palette is tuned for screen and print, and the minimalist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Minimalist Monochrome Ink Edition for Consumer Brand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Consumer Brand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Consumer Brand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Consumer Brand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Consumer Brand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Consumer Brand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Consumer Brand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Consumer Brand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