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ONE-PAGER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One-Pager — Minimalist Monochrome Ink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one-pager deck designed for enterprise teams presenting to C-suite stakeholders. The Monochrome Ink palette is tuned for screen and print, and the minimalist layout system pre-paces the narrative so you can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7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One-Pager — Minimalist Monochrome Ink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Solution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Traction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Business Model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Team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Ask &amp; Contact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headline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Solution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solution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Traction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traction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Ask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ask &amp; contact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