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ONE-PAGER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One-Pager — Minimalist Monochrome Ink Edition for Healthcare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one-pager deck designed for healthcare and life-sciences operators presenting to mixed clinical and commercial audiences. The Monochrome Ink palette is tuned for screen and print, and the minimalist layout 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7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One-Pager — Minimalist Monochrome Ink Edition for Healthcare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Business Model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Ask &amp; Contact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Headline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headline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Healthcare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Problem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problem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Healthcare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Solution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Healthcare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Traction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traction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Healthcare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Business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business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Healthcare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Team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team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Healthcare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07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Ask &amp; Contact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ask &amp; contact content.</a:t>
            </a:r>
          </a:p>
          <a:p>
            <a:r>
              <a:rPr sz="1200">
                <a:solidFill>
                  <a:srgbClr val="737373"/>
                </a:solidFill>
              </a:rPr>
              <a:t>Themed for: One-Pager · Minimalist style · Monochrome Ink · Healthcare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