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73737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1F1F1F"/>
                </a:solidFill>
                <a:latin typeface="Plus Jakarta Sans"/>
              </a:rPr>
              <a:t>ONE-PAGER  ·  MINIMALIST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One-Pager — Minimalist Monochrome Ink Edition for Media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minimalist one-pager deck designed for media, publishing, and creator-economy teams presenting to advertisers and partners. The Monochrome Ink palette is tuned for screen and print, and the minimalist layout system pre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7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73737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One-Pager — Minimalist Monochrome Ink Edition for Media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5F5F4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Cover &amp; Headline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Problem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Solution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Traction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Business Model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Team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Ask &amp; Contact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01 / 07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Headline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cover &amp; headline content.</a:t>
            </a:r>
          </a:p>
          <a:p>
            <a:r>
              <a:rPr sz="1200">
                <a:solidFill>
                  <a:srgbClr val="737373"/>
                </a:solidFill>
              </a:rPr>
              <a:t>Themed for: One-Pager · Minimalist style · Monochrome Ink · Media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02 / 07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Problem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problem content.</a:t>
            </a:r>
          </a:p>
          <a:p>
            <a:r>
              <a:rPr sz="1200">
                <a:solidFill>
                  <a:srgbClr val="737373"/>
                </a:solidFill>
              </a:rPr>
              <a:t>Themed for: One-Pager · Minimalist style · Monochrome Ink · Media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03 / 07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Solution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solution content.</a:t>
            </a:r>
          </a:p>
          <a:p>
            <a:r>
              <a:rPr sz="1200">
                <a:solidFill>
                  <a:srgbClr val="737373"/>
                </a:solidFill>
              </a:rPr>
              <a:t>Themed for: One-Pager · Minimalist style · Monochrome Ink · Media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04 / 07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Traction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traction content.</a:t>
            </a:r>
          </a:p>
          <a:p>
            <a:r>
              <a:rPr sz="1200">
                <a:solidFill>
                  <a:srgbClr val="737373"/>
                </a:solidFill>
              </a:rPr>
              <a:t>Themed for: One-Pager · Minimalist style · Monochrome Ink · Media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05 / 07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Business Model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business model content.</a:t>
            </a:r>
          </a:p>
          <a:p>
            <a:r>
              <a:rPr sz="1200">
                <a:solidFill>
                  <a:srgbClr val="737373"/>
                </a:solidFill>
              </a:rPr>
              <a:t>Themed for: One-Pager · Minimalist style · Monochrome Ink · Media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06 / 07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Team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team content.</a:t>
            </a:r>
          </a:p>
          <a:p>
            <a:r>
              <a:rPr sz="1200">
                <a:solidFill>
                  <a:srgbClr val="737373"/>
                </a:solidFill>
              </a:rPr>
              <a:t>Themed for: One-Pager · Minimalist style · Monochrome Ink · Media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07 / 07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Ask &amp; Contact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ask &amp; contact content.</a:t>
            </a:r>
          </a:p>
          <a:p>
            <a:r>
              <a:rPr sz="1200">
                <a:solidFill>
                  <a:srgbClr val="737373"/>
                </a:solidFill>
              </a:rPr>
              <a:t>Themed for: One-Pager · Minimalist style · Monochrome Ink · Media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