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ONE-PAGER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Modern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one-pager deck designed for climate-tech founders presenting to specialist climate funds. The Forest Sage palette is tuned for screen and print, and the modern layout system pre-paces the narrative so you can fo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Modern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